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3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797675" cy="9928225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114" d="100"/>
          <a:sy n="114" d="100"/>
        </p:scale>
        <p:origin x="474" y="-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055D74EA-3E93-4587-B549-75C756A58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F02352-E69D-4564-8C89-60D46765C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E8DEF2-571A-40B3-BCB3-695CDDC891A5}" type="datetime1">
              <a:rPr lang="fr-FR" smtClean="0"/>
              <a:t>27/12/2023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1CBCD5-D962-413C-8FBE-97EB2634A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D7122F-EC5F-4ED4-9874-FD3953E4B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85710C-02FF-4D10-B04B-E760FF840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96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AF45BE-D3D6-4EBF-AE6D-A56698D324AC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B5E4AF-373C-429A-8AD0-F68B6D2914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7576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98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AE4C448C-EF86-4EB0-843D-6508BCD86C9C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89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87C47-5FEC-4E58-84B0-C5E790FE4712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824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0714A-6335-4801-8A87-D0D161DD5DB9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1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6968D-09B6-4B4C-A390-B2122DAF6273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406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5CC236-F762-410F-93B8-6FCA400E91A7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39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7570ED-FA34-4C6D-A09E-377DDA0C14C5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341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11A7C-2AA6-499A-AB75-ECD19FF8781F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340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854313-0DD2-4411-8E4A-039A002A937C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245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E80508-777C-4FB4-B1D9-C37A0C25FC13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92557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C2C427-FA43-4040-B84F-4640D6397A2B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425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9F172A-3189-4B22-9FB7-FAA4688A87BD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42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5BD0FB56-E5A7-482C-86C3-0BCD67CDCDA8}" type="datetime1">
              <a:rPr lang="fr-FR" noProof="0" smtClean="0"/>
              <a:t>27/12/2023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27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orme libre : Forme 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6948" y="1304943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8765" y="172307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7179" y="1575484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6778" y="2438416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2652" y="-182514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rgbClr val="C00000"/>
                </a:solidFill>
              </a:rPr>
              <a:t>Comité Directeur ASM </a:t>
            </a:r>
            <a:r>
              <a:rPr lang="fr-FR" i="1" dirty="0">
                <a:solidFill>
                  <a:srgbClr val="C00000"/>
                </a:solidFill>
              </a:rPr>
              <a:t>2023 - 2024</a:t>
            </a:r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1010374" y="2290829"/>
            <a:ext cx="132367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Hakim ARGAYAG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P4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Matériel - Communication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2047426" y="868308"/>
            <a:ext cx="173404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François DEJEAN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Matériel - Bateau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9816735" y="2060322"/>
            <a:ext cx="2105925" cy="1003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rgbClr val="C00000"/>
                </a:solidFill>
              </a:rPr>
              <a:t>Béatrice LANDREAU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P4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Animation - communication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4947880" y="1053806"/>
            <a:ext cx="174720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Christophe AGUS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E3 – FB1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Matériel – Bateau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tech &amp;bio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CA2203-78D4-4184-A8B1-8D6E3C28C889}"/>
              </a:ext>
            </a:extLst>
          </p:cNvPr>
          <p:cNvSpPr/>
          <p:nvPr/>
        </p:nvSpPr>
        <p:spPr>
          <a:xfrm>
            <a:off x="8781674" y="4021481"/>
            <a:ext cx="1332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rgbClr val="C00000"/>
                </a:solidFill>
              </a:rPr>
              <a:t>Sylvie COURAIL</a:t>
            </a:r>
          </a:p>
          <a:p>
            <a:pPr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E2 – FB1</a:t>
            </a:r>
          </a:p>
          <a:p>
            <a:pPr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 – Formation bio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4756675" y="2075753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Théo PIASECKI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P4 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Trésorier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7151952" y="1220007"/>
            <a:ext cx="1534998" cy="90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Nathalie VIETTE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P2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 adjointe - animation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275410" y="4614558"/>
            <a:ext cx="158293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Patrick LOCQUET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/>
                </a:solidFill>
              </a:rPr>
              <a:t>E3 – BEES1 - DEJEPS</a:t>
            </a:r>
            <a:br>
              <a:rPr lang="fr-FR" sz="1200" kern="1200" dirty="0">
                <a:solidFill>
                  <a:srgbClr val="C00000"/>
                </a:solidFill>
              </a:rPr>
            </a:br>
            <a:r>
              <a:rPr lang="fr-FR" sz="12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Président - formation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3240925" y="5745344"/>
            <a:ext cx="1701013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Mehdi  CHETAFI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E3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Matériel – Bateau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tech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8C1A8A-DB3C-4362-B041-C35C08C0195F}"/>
              </a:ext>
            </a:extLst>
          </p:cNvPr>
          <p:cNvSpPr/>
          <p:nvPr/>
        </p:nvSpPr>
        <p:spPr>
          <a:xfrm>
            <a:off x="8056088" y="5523071"/>
            <a:ext cx="1663044" cy="782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rgbClr val="C00000"/>
                </a:solidFill>
              </a:rPr>
              <a:t>Robert GIRAUD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E4 – IR 10 honoraire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BEES1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des Sages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1528602" y="5211057"/>
            <a:ext cx="1419436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Emmanuel LEROY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E1 – FB1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bio</a:t>
            </a:r>
            <a:endParaRPr lang="fr-FR" sz="13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576761" y="3799121"/>
            <a:ext cx="1914516" cy="715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Sebastiano COCO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E1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Animation - formation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10230601" y="4389814"/>
            <a:ext cx="15349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rgbClr val="C00000"/>
                </a:solidFill>
              </a:rPr>
              <a:t>Jean SCOTTO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/>
                </a:solidFill>
              </a:rPr>
              <a:t>E3 – FB2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des Sages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0713" y="3097174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3248" y="3358120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3101" y="4819579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11164" y="4185050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4910" y="5257403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9" name="Ovale 108">
            <a:extLst>
              <a:ext uri="{FF2B5EF4-FFF2-40B4-BE49-F238E27FC236}">
                <a16:creationId xmlns:a16="http://schemas.microsoft.com/office/drawing/2014/main" id="{2E67447B-A1BE-4C7F-841C-1D52C3E3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1916" y="318192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0" name="Ovale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313" y="2251579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53B8C8A1-B8C7-423C-89FE-51E9ECFCB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950" y="4896764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cxnSp>
        <p:nvCxnSpPr>
          <p:cNvPr id="113" name="Connecteur : Coude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1" idx="2"/>
          </p:cNvCxnSpPr>
          <p:nvPr/>
        </p:nvCxnSpPr>
        <p:spPr>
          <a:xfrm rot="10800000">
            <a:off x="2194103" y="1726751"/>
            <a:ext cx="2496611" cy="1477168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 : Coude 114">
            <a:extLst>
              <a:ext uri="{FF2B5EF4-FFF2-40B4-BE49-F238E27FC236}">
                <a16:creationId xmlns:a16="http://schemas.microsoft.com/office/drawing/2014/main" id="{3776E844-35AA-4B61-8A75-6DA7A2EE9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1500669" y="3230171"/>
            <a:ext cx="3069688" cy="265804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 : Coude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0" idx="2"/>
            <a:endCxn id="12" idx="3"/>
          </p:cNvCxnSpPr>
          <p:nvPr/>
        </p:nvCxnSpPr>
        <p:spPr>
          <a:xfrm rot="10800000" flipV="1">
            <a:off x="7443489" y="2292734"/>
            <a:ext cx="1690825" cy="82366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 : Coude 126">
            <a:extLst>
              <a:ext uri="{FF2B5EF4-FFF2-40B4-BE49-F238E27FC236}">
                <a16:creationId xmlns:a16="http://schemas.microsoft.com/office/drawing/2014/main" id="{5DE74E47-57A7-4EFA-83E1-B978BCE6B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2" idx="2"/>
            <a:endCxn id="111" idx="0"/>
          </p:cNvCxnSpPr>
          <p:nvPr/>
        </p:nvCxnSpPr>
        <p:spPr>
          <a:xfrm rot="10800000">
            <a:off x="988106" y="4896764"/>
            <a:ext cx="4356805" cy="467384"/>
          </a:xfrm>
          <a:prstGeom prst="bentConnector4">
            <a:avLst>
              <a:gd name="adj1" fmla="val 49528"/>
              <a:gd name="adj2" fmla="val 148911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 : Coude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7641183" y="3437736"/>
            <a:ext cx="2623966" cy="102123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 : Coude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11192" y="4921964"/>
            <a:ext cx="2701115" cy="11422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B0384B8-592B-4006-8B64-A2790BFC2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7" b="4827"/>
          <a:stretch/>
        </p:blipFill>
        <p:spPr>
          <a:xfrm>
            <a:off x="3751499" y="803252"/>
            <a:ext cx="955285" cy="128596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8AAF000-3A15-41D8-AECC-55973B56B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981" y="303129"/>
            <a:ext cx="1886633" cy="173643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D567AB4-1742-4EAE-BA30-7BEF10ADF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883" y="758105"/>
            <a:ext cx="1113109" cy="1252248"/>
          </a:xfrm>
          <a:prstGeom prst="ellipse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DA5757B0-4857-438E-927D-D5B576605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9080" y="2897818"/>
            <a:ext cx="996481" cy="1275495"/>
          </a:xfrm>
          <a:prstGeom prst="ellipse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64F1DF5-E004-4095-AF4C-49FE2FA0C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482" y="5131036"/>
            <a:ext cx="994862" cy="1387831"/>
          </a:xfrm>
          <a:prstGeom prst="ellipse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454A9ED-A403-47FA-A2D6-6D596EBE40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1117" y="599456"/>
            <a:ext cx="1079705" cy="1439607"/>
          </a:xfrm>
          <a:prstGeom prst="ellipse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8DFC7B3B-EDC7-4276-9EDA-5A0603B96E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2338" y="5361036"/>
            <a:ext cx="978206" cy="1457528"/>
          </a:xfrm>
          <a:prstGeom prst="ellipse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C5599174-77A0-4F98-86B5-8A61C301E3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0944" y="3527990"/>
            <a:ext cx="984768" cy="1308401"/>
          </a:xfrm>
          <a:prstGeom prst="ellipse">
            <a:avLst/>
          </a:prstGeom>
        </p:spPr>
      </p:pic>
      <p:sp>
        <p:nvSpPr>
          <p:cNvPr id="86" name="Ovale 108">
            <a:extLst>
              <a:ext uri="{FF2B5EF4-FFF2-40B4-BE49-F238E27FC236}">
                <a16:creationId xmlns:a16="http://schemas.microsoft.com/office/drawing/2014/main" id="{E16FB61F-523F-48FA-A9C9-CB3BD96FE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2720" y="1678420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87" name="Ovale 70">
            <a:extLst>
              <a:ext uri="{FF2B5EF4-FFF2-40B4-BE49-F238E27FC236}">
                <a16:creationId xmlns:a16="http://schemas.microsoft.com/office/drawing/2014/main" id="{FD5B1CA9-669D-4E20-B193-467BD4478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8142" y="3399246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734AF122-941B-4A2F-B11D-0C7A07865D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5149" y="3500231"/>
            <a:ext cx="79255" cy="792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71C6F3-A93D-4429-AED5-AAB49DC77B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522" y="2920753"/>
            <a:ext cx="1051521" cy="1444294"/>
          </a:xfrm>
          <a:prstGeom prst="ellipse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617005-3151-4844-BB37-7033607948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528" y="3535566"/>
            <a:ext cx="1105066" cy="1282213"/>
          </a:xfrm>
          <a:prstGeom prst="ellipse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F28473-BFC5-46AD-8101-641B844601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9776" y="1814974"/>
            <a:ext cx="972101" cy="1311750"/>
          </a:xfrm>
          <a:prstGeom prst="ellipse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0D5CC9-3E19-BDFF-F507-A3F10D1D45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9336" y="3081640"/>
            <a:ext cx="1298841" cy="1532918"/>
          </a:xfrm>
          <a:prstGeom prst="ellipse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71F7A2A-41A9-7D6F-BB1A-BF2F96176D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2949" y="3995141"/>
            <a:ext cx="213378" cy="2133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06344F0-AA0E-0053-2C84-4CCE695E78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30110" y="3009705"/>
            <a:ext cx="213378" cy="213378"/>
          </a:xfrm>
          <a:prstGeom prst="rect">
            <a:avLst/>
          </a:prstGeom>
        </p:spPr>
      </p:pic>
      <p:sp>
        <p:nvSpPr>
          <p:cNvPr id="14" name="Ovale 109">
            <a:extLst>
              <a:ext uri="{FF2B5EF4-FFF2-40B4-BE49-F238E27FC236}">
                <a16:creationId xmlns:a16="http://schemas.microsoft.com/office/drawing/2014/main" id="{6681E90E-9497-5931-8F89-3005C0DBF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12307" y="4991914"/>
            <a:ext cx="82310" cy="8231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E7DD9A1-572A-4C3B-AACF-1440D97651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7640" y="2807327"/>
            <a:ext cx="213378" cy="213378"/>
          </a:xfrm>
          <a:prstGeom prst="rect">
            <a:avLst/>
          </a:prstGeom>
        </p:spPr>
      </p:pic>
      <p:cxnSp>
        <p:nvCxnSpPr>
          <p:cNvPr id="60" name="Connecteur : Coude 134">
            <a:extLst>
              <a:ext uri="{FF2B5EF4-FFF2-40B4-BE49-F238E27FC236}">
                <a16:creationId xmlns:a16="http://schemas.microsoft.com/office/drawing/2014/main" id="{986C7EB1-F4BF-44D9-844D-E639D3C57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4293234" y="2245541"/>
            <a:ext cx="760536" cy="536871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0C32D2E2-E96B-476F-B413-55C898A457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72596" y="2097827"/>
            <a:ext cx="85351" cy="792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39837B-3749-4055-B3BF-E2C571FF7B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72687" y="5134930"/>
            <a:ext cx="1084730" cy="1501709"/>
          </a:xfrm>
          <a:prstGeom prst="ellipse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6B1AF8E-4F50-4BDF-9FE2-F1562CA57FE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6010" y="5033069"/>
            <a:ext cx="1046529" cy="15449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2063670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348_TF33828058_Win32" id="{F3CF0D74-04C1-417E-88F7-1112251BDC1E}" vid="{20B15B83-4EB2-47B0-ACEB-6769FD0D2A8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Organigramme de l’équipe</Template>
  <TotalTime>0</TotalTime>
  <Words>109</Words>
  <Application>Microsoft Office PowerPoint</Application>
  <PresentationFormat>Grand écran</PresentationFormat>
  <Paragraphs>44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Calibri</vt:lpstr>
      <vt:lpstr>Corbel</vt:lpstr>
      <vt:lpstr>Base</vt:lpstr>
      <vt:lpstr>Comité Directeur ASM 2023 - 2024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L’équipe ASM 2023 - 2024</dc:title>
  <dc:creator>Sylvie Courail</dc:creator>
  <cp:lastModifiedBy>Sylvie Courail</cp:lastModifiedBy>
  <cp:revision>20</cp:revision>
  <cp:lastPrinted>2023-12-27T11:35:20Z</cp:lastPrinted>
  <dcterms:created xsi:type="dcterms:W3CDTF">2023-12-03T16:40:20Z</dcterms:created>
  <dcterms:modified xsi:type="dcterms:W3CDTF">2023-12-27T11:36:31Z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5a936a-3ba6-429d-a189-412c8b1a86ed_Enabled">
    <vt:lpwstr>true</vt:lpwstr>
  </property>
  <property fmtid="{D5CDD505-2E9C-101B-9397-08002B2CF9AE}" pid="3" name="MSIP_Label_3e5a936a-3ba6-429d-a189-412c8b1a86ed_SetDate">
    <vt:lpwstr>2023-12-05T11:41:52Z</vt:lpwstr>
  </property>
  <property fmtid="{D5CDD505-2E9C-101B-9397-08002B2CF9AE}" pid="4" name="MSIP_Label_3e5a936a-3ba6-429d-a189-412c8b1a86ed_Method">
    <vt:lpwstr>Standard</vt:lpwstr>
  </property>
  <property fmtid="{D5CDD505-2E9C-101B-9397-08002B2CF9AE}" pid="5" name="MSIP_Label_3e5a936a-3ba6-429d-a189-412c8b1a86ed_Name">
    <vt:lpwstr>Standard</vt:lpwstr>
  </property>
  <property fmtid="{D5CDD505-2E9C-101B-9397-08002B2CF9AE}" pid="6" name="MSIP_Label_3e5a936a-3ba6-429d-a189-412c8b1a86ed_SiteId">
    <vt:lpwstr>02156bc4-d21d-4066-bb8c-74c422d0e122</vt:lpwstr>
  </property>
  <property fmtid="{D5CDD505-2E9C-101B-9397-08002B2CF9AE}" pid="7" name="MSIP_Label_3e5a936a-3ba6-429d-a189-412c8b1a86ed_ActionId">
    <vt:lpwstr>600eb944-024c-4d8f-a8b9-956ddb1eaec4</vt:lpwstr>
  </property>
  <property fmtid="{D5CDD505-2E9C-101B-9397-08002B2CF9AE}" pid="8" name="MSIP_Label_3e5a936a-3ba6-429d-a189-412c8b1a86ed_ContentBits">
    <vt:lpwstr>0</vt:lpwstr>
  </property>
</Properties>
</file>